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0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13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30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6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49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68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2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9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1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6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42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8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1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9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4A204A-21A1-4548-BEA8-60489AEF9A8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687749-31E8-4EE8-8BE8-F64219A3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8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D754-0162-F8A8-9BF3-CBC49AAE5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4" y="1913467"/>
            <a:ext cx="6815669" cy="1515533"/>
          </a:xfrm>
        </p:spPr>
        <p:txBody>
          <a:bodyPr/>
          <a:lstStyle/>
          <a:p>
            <a:r>
              <a:rPr lang="en-US" sz="4000" dirty="0" err="1"/>
              <a:t>Analisis</a:t>
            </a:r>
            <a:r>
              <a:rPr lang="en-US" sz="4000" dirty="0"/>
              <a:t> Data </a:t>
            </a:r>
            <a:r>
              <a:rPr lang="en-US" sz="4000" dirty="0" err="1"/>
              <a:t>Penelitian</a:t>
            </a:r>
            <a:r>
              <a:rPr lang="en-US" sz="4000" dirty="0"/>
              <a:t> </a:t>
            </a:r>
            <a:r>
              <a:rPr lang="en-US" sz="4000" dirty="0" err="1"/>
              <a:t>Kuantitatif</a:t>
            </a:r>
            <a:r>
              <a:rPr lang="en-US" sz="4000" dirty="0"/>
              <a:t> </a:t>
            </a:r>
            <a:r>
              <a:rPr lang="en-US" sz="4000" dirty="0" err="1"/>
              <a:t>Bidang</a:t>
            </a:r>
            <a:r>
              <a:rPr lang="en-US" sz="4000" dirty="0"/>
              <a:t> Kesehatan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6958F-2EF9-9125-CE5D-B3450A82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039734"/>
            <a:ext cx="6815669" cy="1320802"/>
          </a:xfrm>
        </p:spPr>
        <p:txBody>
          <a:bodyPr/>
          <a:lstStyle/>
          <a:p>
            <a:r>
              <a:rPr lang="en-US" dirty="0"/>
              <a:t>Author:</a:t>
            </a:r>
          </a:p>
          <a:p>
            <a:r>
              <a:rPr lang="en-US" dirty="0"/>
              <a:t>Ronald Tehupuring</a:t>
            </a:r>
          </a:p>
        </p:txBody>
      </p:sp>
    </p:spTree>
    <p:extLst>
      <p:ext uri="{BB962C8B-B14F-4D97-AF65-F5344CB8AC3E}">
        <p14:creationId xmlns:p14="http://schemas.microsoft.com/office/powerpoint/2010/main" val="36236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A1534-DACB-34D0-1D79-855F53D2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Alasan</a:t>
            </a:r>
            <a:r>
              <a:rPr lang="en-US" b="1" dirty="0"/>
              <a:t> </a:t>
            </a:r>
            <a:r>
              <a:rPr lang="en-US" b="1" dirty="0" err="1"/>
              <a:t>Riset</a:t>
            </a:r>
            <a:r>
              <a:rPr lang="en-US" b="1" dirty="0"/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F24AE7-B658-6F1F-544E-3DB9A8923243}"/>
              </a:ext>
            </a:extLst>
          </p:cNvPr>
          <p:cNvSpPr/>
          <p:nvPr/>
        </p:nvSpPr>
        <p:spPr>
          <a:xfrm>
            <a:off x="2224584" y="3179927"/>
            <a:ext cx="2456598" cy="9689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Sympton</a:t>
            </a:r>
            <a:endParaRPr lang="en-US" sz="28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29104D-9106-32F4-8C3F-04CC7CC4E24A}"/>
              </a:ext>
            </a:extLst>
          </p:cNvPr>
          <p:cNvSpPr/>
          <p:nvPr/>
        </p:nvSpPr>
        <p:spPr>
          <a:xfrm>
            <a:off x="4478739" y="3207222"/>
            <a:ext cx="2456598" cy="96899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CFCF9F-0FB5-6EA4-7574-BEE59AA6EE64}"/>
              </a:ext>
            </a:extLst>
          </p:cNvPr>
          <p:cNvSpPr/>
          <p:nvPr/>
        </p:nvSpPr>
        <p:spPr>
          <a:xfrm>
            <a:off x="6732894" y="3207221"/>
            <a:ext cx="3234522" cy="96899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Research Gap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D4F1A-6183-EB11-8F8D-B931F44585A2}"/>
              </a:ext>
            </a:extLst>
          </p:cNvPr>
          <p:cNvSpPr/>
          <p:nvPr/>
        </p:nvSpPr>
        <p:spPr>
          <a:xfrm>
            <a:off x="6619164" y="4353635"/>
            <a:ext cx="3875964" cy="16513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Kasus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Peluang</a:t>
            </a:r>
            <a:r>
              <a:rPr lang="en-US" dirty="0"/>
              <a:t> yang </a:t>
            </a:r>
            <a:r>
              <a:rPr lang="en-US" dirty="0" err="1"/>
              <a:t>ditangkap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Konfirmasi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Inkonsistensi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kekosongan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7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DC25-D4C8-73DE-03A1-2D46E337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Riset</a:t>
            </a:r>
            <a:r>
              <a:rPr lang="en-US" b="1" dirty="0"/>
              <a:t> </a:t>
            </a:r>
            <a:r>
              <a:rPr lang="en-US" b="1" dirty="0" err="1"/>
              <a:t>Kuantitatif</a:t>
            </a:r>
            <a:r>
              <a:rPr lang="en-US" b="1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70A521-2249-6BBB-6F01-11052901F576}"/>
              </a:ext>
            </a:extLst>
          </p:cNvPr>
          <p:cNvSpPr/>
          <p:nvPr/>
        </p:nvSpPr>
        <p:spPr>
          <a:xfrm>
            <a:off x="4635689" y="2650274"/>
            <a:ext cx="2920622" cy="120100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Riset</a:t>
            </a:r>
            <a:r>
              <a:rPr lang="en-US" sz="2800" b="1" dirty="0"/>
              <a:t> </a:t>
            </a:r>
            <a:r>
              <a:rPr lang="en-US" sz="2800" b="1" dirty="0" err="1"/>
              <a:t>Kuantitatif</a:t>
            </a:r>
            <a:endParaRPr lang="en-US" sz="2800" b="1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3BE89B-C849-EFA1-77AB-1AC610A2FD7C}"/>
              </a:ext>
            </a:extLst>
          </p:cNvPr>
          <p:cNvSpPr/>
          <p:nvPr/>
        </p:nvSpPr>
        <p:spPr>
          <a:xfrm rot="2547437">
            <a:off x="7756378" y="3656984"/>
            <a:ext cx="307428" cy="4005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A7DC9AB-C5A6-9E87-1412-5733E9DC9B4F}"/>
              </a:ext>
            </a:extLst>
          </p:cNvPr>
          <p:cNvSpPr/>
          <p:nvPr/>
        </p:nvSpPr>
        <p:spPr>
          <a:xfrm rot="8718426">
            <a:off x="3887803" y="3650982"/>
            <a:ext cx="307428" cy="4005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53EA23-9EAA-8BE2-2067-5EAB96183A49}"/>
              </a:ext>
            </a:extLst>
          </p:cNvPr>
          <p:cNvSpPr/>
          <p:nvPr/>
        </p:nvSpPr>
        <p:spPr>
          <a:xfrm>
            <a:off x="2279628" y="4277974"/>
            <a:ext cx="3042998" cy="16104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Konstruk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Variabel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Dimensi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Indikator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Instrumen</a:t>
            </a:r>
            <a:r>
              <a:rPr lang="en-US" sz="2000" dirty="0"/>
              <a:t> </a:t>
            </a:r>
            <a:r>
              <a:rPr lang="en-US" sz="2000" dirty="0" err="1"/>
              <a:t>kusioner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EAFD71-86B3-3222-75DA-A1AD2E18B26D}"/>
              </a:ext>
            </a:extLst>
          </p:cNvPr>
          <p:cNvSpPr/>
          <p:nvPr/>
        </p:nvSpPr>
        <p:spPr>
          <a:xfrm>
            <a:off x="6970026" y="4277974"/>
            <a:ext cx="2301922" cy="959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Tools </a:t>
            </a:r>
            <a:r>
              <a:rPr lang="en-US" sz="2000" dirty="0" err="1"/>
              <a:t>kuantitatif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124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16FA-BB66-F576-CBE1-64E0E950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Skala </a:t>
            </a:r>
            <a:r>
              <a:rPr lang="en-US" b="1" dirty="0" err="1"/>
              <a:t>Pengukuran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FB3D78-8C17-F89D-DB6D-FDC0D08BF794}"/>
              </a:ext>
            </a:extLst>
          </p:cNvPr>
          <p:cNvSpPr/>
          <p:nvPr/>
        </p:nvSpPr>
        <p:spPr>
          <a:xfrm>
            <a:off x="4954135" y="3843107"/>
            <a:ext cx="2920622" cy="120100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Skala </a:t>
            </a:r>
            <a:r>
              <a:rPr lang="en-US" sz="2800" b="1" dirty="0" err="1"/>
              <a:t>Pengukuran</a:t>
            </a:r>
            <a:endParaRPr lang="en-US" sz="28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7072F5-8B0A-DEEA-4506-43359B9E9716}"/>
              </a:ext>
            </a:extLst>
          </p:cNvPr>
          <p:cNvSpPr/>
          <p:nvPr/>
        </p:nvSpPr>
        <p:spPr>
          <a:xfrm>
            <a:off x="7682555" y="2936543"/>
            <a:ext cx="3712192" cy="76427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Interval</a:t>
            </a:r>
          </a:p>
          <a:p>
            <a:pPr algn="ctr"/>
            <a:r>
              <a:rPr lang="en-US" sz="2000" dirty="0"/>
              <a:t>(Jarak Sama)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9B1BA2-DA67-6720-890B-AD4F6906EE62}"/>
              </a:ext>
            </a:extLst>
          </p:cNvPr>
          <p:cNvSpPr/>
          <p:nvPr/>
        </p:nvSpPr>
        <p:spPr>
          <a:xfrm>
            <a:off x="1295402" y="5131558"/>
            <a:ext cx="3452885" cy="76427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Ordinal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Kategori</a:t>
            </a:r>
            <a:r>
              <a:rPr lang="en-US" sz="2000" dirty="0"/>
              <a:t> </a:t>
            </a:r>
            <a:r>
              <a:rPr lang="en-US" sz="2000" dirty="0" err="1"/>
              <a:t>Berjenjang</a:t>
            </a:r>
            <a:r>
              <a:rPr lang="en-US" sz="2000" dirty="0"/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1B6210-7AB7-FB67-90D1-F3AA054E15F0}"/>
              </a:ext>
            </a:extLst>
          </p:cNvPr>
          <p:cNvSpPr/>
          <p:nvPr/>
        </p:nvSpPr>
        <p:spPr>
          <a:xfrm>
            <a:off x="1501250" y="2936543"/>
            <a:ext cx="3452885" cy="76427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Nominal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Kategori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3E50F8-799A-3725-399B-96C6E6C92701}"/>
              </a:ext>
            </a:extLst>
          </p:cNvPr>
          <p:cNvSpPr/>
          <p:nvPr/>
        </p:nvSpPr>
        <p:spPr>
          <a:xfrm>
            <a:off x="7874757" y="5049922"/>
            <a:ext cx="3712192" cy="84591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Rasio</a:t>
            </a:r>
            <a:endParaRPr lang="en-US" sz="2800" dirty="0"/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Perbandingan</a:t>
            </a:r>
            <a:r>
              <a:rPr lang="en-US" sz="2000" dirty="0"/>
              <a:t>/</a:t>
            </a:r>
            <a:r>
              <a:rPr lang="en-US" sz="2000" dirty="0" err="1"/>
              <a:t>Perkalian</a:t>
            </a:r>
            <a:r>
              <a:rPr lang="en-US" sz="2000" dirty="0"/>
              <a:t>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917D388-8B55-FB85-73FC-8899A583B687}"/>
              </a:ext>
            </a:extLst>
          </p:cNvPr>
          <p:cNvSpPr/>
          <p:nvPr/>
        </p:nvSpPr>
        <p:spPr>
          <a:xfrm rot="20147066">
            <a:off x="7412930" y="3516616"/>
            <a:ext cx="307428" cy="4005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D2BC053-A6B5-8E65-8FB8-0E1B8F1C4B97}"/>
              </a:ext>
            </a:extLst>
          </p:cNvPr>
          <p:cNvSpPr/>
          <p:nvPr/>
        </p:nvSpPr>
        <p:spPr>
          <a:xfrm rot="1819535">
            <a:off x="7762654" y="4807129"/>
            <a:ext cx="307428" cy="4005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853CDDE-54DA-C23F-B540-37E3647E1D11}"/>
              </a:ext>
            </a:extLst>
          </p:cNvPr>
          <p:cNvSpPr/>
          <p:nvPr/>
        </p:nvSpPr>
        <p:spPr>
          <a:xfrm rot="12453750">
            <a:off x="4843305" y="3585773"/>
            <a:ext cx="307428" cy="4005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45629A4-69EC-DAED-7AF2-81367E86CB64}"/>
              </a:ext>
            </a:extLst>
          </p:cNvPr>
          <p:cNvSpPr/>
          <p:nvPr/>
        </p:nvSpPr>
        <p:spPr>
          <a:xfrm rot="8980867">
            <a:off x="4843305" y="4931262"/>
            <a:ext cx="307428" cy="4005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0CF2-09CC-ABEA-6DAD-C115FDBB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Jenis</a:t>
            </a:r>
            <a:r>
              <a:rPr lang="en-US" sz="3200" b="1" dirty="0"/>
              <a:t> </a:t>
            </a:r>
            <a:r>
              <a:rPr lang="en-US" sz="3200" b="1" dirty="0" err="1"/>
              <a:t>Analisis</a:t>
            </a:r>
            <a:r>
              <a:rPr lang="en-US" sz="3200" b="1" dirty="0"/>
              <a:t> </a:t>
            </a:r>
            <a:r>
              <a:rPr lang="en-US" sz="3200" b="1" dirty="0" err="1"/>
              <a:t>Kuantitatif</a:t>
            </a:r>
            <a:r>
              <a:rPr lang="en-US" sz="3200" b="1" dirty="0"/>
              <a:t> </a:t>
            </a:r>
            <a:r>
              <a:rPr lang="en-US" sz="3200" b="1" dirty="0" err="1"/>
              <a:t>Riset</a:t>
            </a:r>
            <a:r>
              <a:rPr lang="en-US" sz="3200" b="1" dirty="0"/>
              <a:t> </a:t>
            </a:r>
            <a:r>
              <a:rPr lang="en-US" sz="3200" b="1" dirty="0" err="1"/>
              <a:t>Bidang</a:t>
            </a:r>
            <a:r>
              <a:rPr lang="en-US" sz="3200" b="1" dirty="0"/>
              <a:t> Kesehatan?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2BB405-111A-4B1E-91FD-325548204358}"/>
              </a:ext>
            </a:extLst>
          </p:cNvPr>
          <p:cNvSpPr/>
          <p:nvPr/>
        </p:nvSpPr>
        <p:spPr>
          <a:xfrm>
            <a:off x="1631477" y="2513797"/>
            <a:ext cx="8929046" cy="120100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yang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1B54E-E2A7-8B0C-E725-0DF549ABCFB1}"/>
              </a:ext>
            </a:extLst>
          </p:cNvPr>
          <p:cNvSpPr/>
          <p:nvPr/>
        </p:nvSpPr>
        <p:spPr>
          <a:xfrm>
            <a:off x="2279627" y="3769393"/>
            <a:ext cx="8433866" cy="2453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Uji Beda (Uji T, ANOVA, ANCOVA, MANOVA, MANCOVA)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Uji </a:t>
            </a:r>
            <a:r>
              <a:rPr lang="en-US" dirty="0" err="1"/>
              <a:t>Korelasi</a:t>
            </a:r>
            <a:r>
              <a:rPr lang="en-US" dirty="0"/>
              <a:t> (</a:t>
            </a:r>
            <a:r>
              <a:rPr lang="en-US" i="1" dirty="0"/>
              <a:t>Pearson Correlation</a:t>
            </a:r>
            <a:r>
              <a:rPr lang="en-US" dirty="0"/>
              <a:t>, </a:t>
            </a:r>
            <a:r>
              <a:rPr lang="en-US" i="1" dirty="0"/>
              <a:t>Spearman Rank</a:t>
            </a:r>
            <a:r>
              <a:rPr lang="en-US" dirty="0"/>
              <a:t>, </a:t>
            </a:r>
            <a:r>
              <a:rPr lang="en-US" i="1" dirty="0"/>
              <a:t>Chi Square</a:t>
            </a:r>
            <a:r>
              <a:rPr lang="en-US" dirty="0"/>
              <a:t>, </a:t>
            </a: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Kanonikal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Regresi</a:t>
            </a:r>
            <a:r>
              <a:rPr lang="en-US" dirty="0"/>
              <a:t> Linear </a:t>
            </a:r>
            <a:r>
              <a:rPr lang="en-US" dirty="0" err="1"/>
              <a:t>Berganda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Logistik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Diskriminan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Faktor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Uji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Struktural</a:t>
            </a:r>
            <a:r>
              <a:rPr lang="en-US" dirty="0"/>
              <a:t> (SEM </a:t>
            </a:r>
            <a:r>
              <a:rPr lang="en-US" dirty="0" err="1"/>
              <a:t>Varians</a:t>
            </a:r>
            <a:r>
              <a:rPr lang="en-US" dirty="0"/>
              <a:t>/</a:t>
            </a:r>
            <a:r>
              <a:rPr lang="en-US" dirty="0" err="1"/>
              <a:t>Covarians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dst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425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476C-3345-18B3-F582-3A908A07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Cth</a:t>
            </a:r>
            <a:r>
              <a:rPr lang="en-US" dirty="0"/>
              <a:t>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Kesehatan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A0874-3204-AD30-2E88-512529D8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Judul</a:t>
            </a:r>
            <a:r>
              <a:rPr lang="en-US" b="1" dirty="0"/>
              <a:t> </a:t>
            </a:r>
            <a:r>
              <a:rPr lang="en-US" b="1" dirty="0" err="1"/>
              <a:t>Riset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dan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DBD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Pemberantasan</a:t>
            </a:r>
            <a:r>
              <a:rPr lang="en-US" dirty="0"/>
              <a:t> Sarang </a:t>
            </a:r>
            <a:r>
              <a:rPr lang="en-US" dirty="0" err="1"/>
              <a:t>Nyamuk</a:t>
            </a:r>
            <a:r>
              <a:rPr lang="en-US" dirty="0"/>
              <a:t> DBD.</a:t>
            </a:r>
          </a:p>
          <a:p>
            <a:pPr marL="0" indent="0">
              <a:buNone/>
            </a:pPr>
            <a:r>
              <a:rPr lang="en-US" b="1" dirty="0" err="1"/>
              <a:t>Hipotesis</a:t>
            </a:r>
            <a:r>
              <a:rPr lang="en-US" b="1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Ada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DBD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pemberantasan</a:t>
            </a:r>
            <a:r>
              <a:rPr lang="en-US" dirty="0"/>
              <a:t> </a:t>
            </a:r>
            <a:r>
              <a:rPr lang="en-US" dirty="0" err="1"/>
              <a:t>sarang</a:t>
            </a:r>
            <a:r>
              <a:rPr lang="en-US" dirty="0"/>
              <a:t> </a:t>
            </a:r>
            <a:r>
              <a:rPr lang="en-US" dirty="0" err="1"/>
              <a:t>nyamuk</a:t>
            </a:r>
            <a:r>
              <a:rPr lang="en-US" dirty="0"/>
              <a:t> DBD.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 Ada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DBD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pemberantasan</a:t>
            </a:r>
            <a:r>
              <a:rPr lang="en-US" dirty="0"/>
              <a:t> </a:t>
            </a:r>
            <a:r>
              <a:rPr lang="en-US" dirty="0" err="1"/>
              <a:t>sarang</a:t>
            </a:r>
            <a:r>
              <a:rPr lang="en-US" dirty="0"/>
              <a:t> </a:t>
            </a:r>
            <a:r>
              <a:rPr lang="en-US" dirty="0" err="1"/>
              <a:t>nyamuk</a:t>
            </a:r>
            <a:r>
              <a:rPr lang="en-US" dirty="0"/>
              <a:t> DBD.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0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F07A2C-659F-CE6E-C500-7BE542EB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pPr algn="l"/>
            <a:r>
              <a:rPr lang="en-US" dirty="0" err="1"/>
              <a:t>Lanjutan</a:t>
            </a:r>
            <a:r>
              <a:rPr lang="en-US" dirty="0"/>
              <a:t>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427CBF-71B6-3E3A-91C2-4A688246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Definisi</a:t>
            </a:r>
            <a:r>
              <a:rPr lang="en-US" b="1" dirty="0"/>
              <a:t> </a:t>
            </a:r>
            <a:r>
              <a:rPr lang="en-US" b="1" dirty="0" err="1"/>
              <a:t>Operasional</a:t>
            </a:r>
            <a:r>
              <a:rPr lang="en-US" b="1" dirty="0"/>
              <a:t>:</a:t>
            </a:r>
          </a:p>
          <a:p>
            <a:r>
              <a:rPr lang="en-US" dirty="0" err="1"/>
              <a:t>Pengetahuan</a:t>
            </a:r>
            <a:r>
              <a:rPr lang="en-US" dirty="0"/>
              <a:t>: </a:t>
            </a:r>
            <a:r>
              <a:rPr lang="en-US" dirty="0" err="1"/>
              <a:t>Kategori</a:t>
            </a:r>
            <a:r>
              <a:rPr lang="en-US" dirty="0"/>
              <a:t> &lt; 60% (Kurang), 60-80% (</a:t>
            </a:r>
            <a:r>
              <a:rPr lang="en-US" dirty="0" err="1"/>
              <a:t>Cukup</a:t>
            </a:r>
            <a:r>
              <a:rPr lang="en-US" dirty="0"/>
              <a:t>), &gt; 80% (</a:t>
            </a:r>
            <a:r>
              <a:rPr lang="en-US" dirty="0" err="1"/>
              <a:t>Baik</a:t>
            </a:r>
            <a:r>
              <a:rPr lang="en-US" dirty="0"/>
              <a:t>).</a:t>
            </a:r>
          </a:p>
          <a:p>
            <a:r>
              <a:rPr lang="en-US" dirty="0" err="1"/>
              <a:t>Sikap</a:t>
            </a:r>
            <a:r>
              <a:rPr lang="en-US" dirty="0"/>
              <a:t>: </a:t>
            </a:r>
            <a:r>
              <a:rPr lang="en-US" dirty="0" err="1"/>
              <a:t>Kategori</a:t>
            </a:r>
            <a:r>
              <a:rPr lang="en-US" dirty="0"/>
              <a:t> 0-19 (</a:t>
            </a:r>
            <a:r>
              <a:rPr lang="en-US" dirty="0" err="1"/>
              <a:t>Negatif</a:t>
            </a:r>
            <a:r>
              <a:rPr lang="en-US" dirty="0"/>
              <a:t>), 20-36 (</a:t>
            </a:r>
            <a:r>
              <a:rPr lang="en-US" dirty="0" err="1"/>
              <a:t>Positif</a:t>
            </a:r>
            <a:r>
              <a:rPr lang="en-US" dirty="0"/>
              <a:t>).</a:t>
            </a:r>
          </a:p>
          <a:p>
            <a:r>
              <a:rPr lang="en-US" dirty="0" err="1"/>
              <a:t>Perilaku</a:t>
            </a:r>
            <a:r>
              <a:rPr lang="en-US" dirty="0"/>
              <a:t>: &lt; 4,136 (</a:t>
            </a:r>
            <a:r>
              <a:rPr lang="en-US" dirty="0" err="1"/>
              <a:t>Buruk</a:t>
            </a:r>
            <a:r>
              <a:rPr lang="en-US" dirty="0"/>
              <a:t>, di </a:t>
            </a:r>
            <a:r>
              <a:rPr lang="en-US" dirty="0" err="1"/>
              <a:t>bawah</a:t>
            </a:r>
            <a:r>
              <a:rPr lang="en-US" dirty="0"/>
              <a:t> mean), &gt; 4,136 (</a:t>
            </a:r>
            <a:r>
              <a:rPr lang="en-US" dirty="0" err="1"/>
              <a:t>Baik</a:t>
            </a:r>
            <a:r>
              <a:rPr lang="en-US" dirty="0"/>
              <a:t>,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i="1" dirty="0"/>
              <a:t>mean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 err="1"/>
              <a:t>Bivariat</a:t>
            </a:r>
            <a:r>
              <a:rPr lang="en-US" dirty="0"/>
              <a:t> – </a:t>
            </a:r>
            <a:r>
              <a:rPr lang="en-US" i="1" dirty="0"/>
              <a:t>Chi Square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399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5B617-FD17-E9A6-B163-C7D68A0CE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89" y="442391"/>
            <a:ext cx="11333124" cy="62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ED5A-739A-01C4-9267-52AFEDCE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429000"/>
            <a:ext cx="9601196" cy="1303867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811510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</TotalTime>
  <Words>262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Analisis Data Penelitian Kuantitatif Bidang Kesehatan</vt:lpstr>
      <vt:lpstr>Alasan Riset?</vt:lpstr>
      <vt:lpstr>Riset Kuantitatif?</vt:lpstr>
      <vt:lpstr>Skala Pengukuran</vt:lpstr>
      <vt:lpstr>Jenis Analisis Kuantitatif Riset Bidang Kesehatan?</vt:lpstr>
      <vt:lpstr>Cth. Jenis Analisis Riset Kesehatan </vt:lpstr>
      <vt:lpstr>Lanjutan…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Author</dc:creator>
  <cp:lastModifiedBy>Author</cp:lastModifiedBy>
  <cp:revision>2</cp:revision>
  <dcterms:created xsi:type="dcterms:W3CDTF">2024-07-23T21:30:07Z</dcterms:created>
  <dcterms:modified xsi:type="dcterms:W3CDTF">2024-07-24T00:30:10Z</dcterms:modified>
</cp:coreProperties>
</file>